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9080163" cy="4307046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68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25" d="100"/>
          <a:sy n="25" d="100"/>
        </p:scale>
        <p:origin x="442" y="14"/>
      </p:cViewPr>
      <p:guideLst>
        <p:guide orient="horz" pos="13568"/>
        <p:guide pos="59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85213" y="7049133"/>
            <a:ext cx="14311273" cy="14995601"/>
          </a:xfrm>
        </p:spPr>
        <p:txBody>
          <a:bodyPr anchor="b"/>
          <a:lstStyle>
            <a:lvl1pPr algn="ctr">
              <a:defRPr sz="939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385213" y="22623021"/>
            <a:ext cx="14311273" cy="10399207"/>
          </a:xfrm>
        </p:spPr>
        <p:txBody>
          <a:bodyPr/>
          <a:lstStyle>
            <a:lvl1pPr marL="0" indent="0" algn="ctr">
              <a:buNone/>
              <a:defRPr sz="3755"/>
            </a:lvl1pPr>
            <a:lvl2pPr marL="715010" indent="0" algn="ctr">
              <a:buNone/>
              <a:defRPr sz="3130"/>
            </a:lvl2pPr>
            <a:lvl3pPr marL="1431290" indent="0" algn="ctr">
              <a:buNone/>
              <a:defRPr sz="2815"/>
            </a:lvl3pPr>
            <a:lvl4pPr marL="2146300" indent="0" algn="ctr">
              <a:buNone/>
              <a:defRPr sz="2505"/>
            </a:lvl4pPr>
            <a:lvl5pPr marL="2861945" indent="0" algn="ctr">
              <a:buNone/>
              <a:defRPr sz="2505"/>
            </a:lvl5pPr>
            <a:lvl6pPr marL="3578225" indent="0" algn="ctr">
              <a:buNone/>
              <a:defRPr sz="2505"/>
            </a:lvl6pPr>
            <a:lvl7pPr marL="4293235" indent="0" algn="ctr">
              <a:buNone/>
              <a:defRPr sz="2505"/>
            </a:lvl7pPr>
            <a:lvl8pPr marL="5008880" indent="0" algn="ctr">
              <a:buNone/>
              <a:defRPr sz="2505"/>
            </a:lvl8pPr>
            <a:lvl9pPr marL="5724525" indent="0" algn="ctr">
              <a:buNone/>
              <a:defRPr sz="2505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1027">
            <a:extLst>
              <a:ext uri="{FF2B5EF4-FFF2-40B4-BE49-F238E27FC236}">
                <a16:creationId xmlns:a16="http://schemas.microsoft.com/office/drawing/2014/main" id="{0A3F53DD-D5DD-4D3E-959B-B7D4994848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>
            <a:extLst>
              <a:ext uri="{FF2B5EF4-FFF2-40B4-BE49-F238E27FC236}">
                <a16:creationId xmlns:a16="http://schemas.microsoft.com/office/drawing/2014/main" id="{8BD6FF1E-C2EF-483D-83D3-48BEABA6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>
            <a:extLst>
              <a:ext uri="{FF2B5EF4-FFF2-40B4-BE49-F238E27FC236}">
                <a16:creationId xmlns:a16="http://schemas.microsoft.com/office/drawing/2014/main" id="{31F5387E-9E73-4848-93F3-4C15AA73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E1C5E-12BD-4D1E-B8EC-4E0A6F307535}" type="slidenum">
              <a:rPr lang="zh-CN" altLang="en-US"/>
              <a:pPr/>
              <a:t>‹#›</a:t>
            </a:fld>
            <a:endParaRPr lang="zh-CN" altLang="en-US" sz="2900"/>
          </a:p>
        </p:txBody>
      </p:sp>
    </p:spTree>
    <p:extLst>
      <p:ext uri="{BB962C8B-B14F-4D97-AF65-F5344CB8AC3E}">
        <p14:creationId xmlns:p14="http://schemas.microsoft.com/office/powerpoint/2010/main" val="203138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27">
            <a:extLst>
              <a:ext uri="{FF2B5EF4-FFF2-40B4-BE49-F238E27FC236}">
                <a16:creationId xmlns:a16="http://schemas.microsoft.com/office/drawing/2014/main" id="{DECB64A0-EEBE-499C-BEF4-A388F3417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>
            <a:extLst>
              <a:ext uri="{FF2B5EF4-FFF2-40B4-BE49-F238E27FC236}">
                <a16:creationId xmlns:a16="http://schemas.microsoft.com/office/drawing/2014/main" id="{B74949E9-27B3-46A3-9206-3B72B3B3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>
            <a:extLst>
              <a:ext uri="{FF2B5EF4-FFF2-40B4-BE49-F238E27FC236}">
                <a16:creationId xmlns:a16="http://schemas.microsoft.com/office/drawing/2014/main" id="{0283BF4C-778F-4B4A-9E09-D3CC2D69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A0E73B-2CE5-4249-A225-D67704479405}" type="slidenum">
              <a:rPr lang="zh-CN" altLang="en-US"/>
              <a:pPr/>
              <a:t>‹#›</a:t>
            </a:fld>
            <a:endParaRPr lang="zh-CN" altLang="en-US" sz="2900"/>
          </a:p>
        </p:txBody>
      </p:sp>
    </p:spTree>
    <p:extLst>
      <p:ext uri="{BB962C8B-B14F-4D97-AF65-F5344CB8AC3E}">
        <p14:creationId xmlns:p14="http://schemas.microsoft.com/office/powerpoint/2010/main" val="25359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834231" y="1724896"/>
            <a:ext cx="4293382" cy="3675118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54085" y="1724896"/>
            <a:ext cx="12631255" cy="3675118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27">
            <a:extLst>
              <a:ext uri="{FF2B5EF4-FFF2-40B4-BE49-F238E27FC236}">
                <a16:creationId xmlns:a16="http://schemas.microsoft.com/office/drawing/2014/main" id="{0572CDA9-2BFD-4AE4-861F-9396E48DFA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>
            <a:extLst>
              <a:ext uri="{FF2B5EF4-FFF2-40B4-BE49-F238E27FC236}">
                <a16:creationId xmlns:a16="http://schemas.microsoft.com/office/drawing/2014/main" id="{33010831-D177-4853-A684-CCCCA167C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>
            <a:extLst>
              <a:ext uri="{FF2B5EF4-FFF2-40B4-BE49-F238E27FC236}">
                <a16:creationId xmlns:a16="http://schemas.microsoft.com/office/drawing/2014/main" id="{4456A699-A12E-4AE2-BA8A-D3F3D47C8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932E7-F163-4F90-A000-1F7B205243EB}" type="slidenum">
              <a:rPr lang="zh-CN" altLang="en-US"/>
              <a:pPr/>
              <a:t>‹#›</a:t>
            </a:fld>
            <a:endParaRPr lang="zh-CN" altLang="en-US" sz="2900"/>
          </a:p>
        </p:txBody>
      </p:sp>
    </p:spTree>
    <p:extLst>
      <p:ext uri="{BB962C8B-B14F-4D97-AF65-F5344CB8AC3E}">
        <p14:creationId xmlns:p14="http://schemas.microsoft.com/office/powerpoint/2010/main" val="192954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27">
            <a:extLst>
              <a:ext uri="{FF2B5EF4-FFF2-40B4-BE49-F238E27FC236}">
                <a16:creationId xmlns:a16="http://schemas.microsoft.com/office/drawing/2014/main" id="{80A7978E-7434-434E-AD5B-505F8347BF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>
            <a:extLst>
              <a:ext uri="{FF2B5EF4-FFF2-40B4-BE49-F238E27FC236}">
                <a16:creationId xmlns:a16="http://schemas.microsoft.com/office/drawing/2014/main" id="{8BEC4E97-A653-44A4-A959-3DAF98B8C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>
            <a:extLst>
              <a:ext uri="{FF2B5EF4-FFF2-40B4-BE49-F238E27FC236}">
                <a16:creationId xmlns:a16="http://schemas.microsoft.com/office/drawing/2014/main" id="{8357D963-6C1F-4797-9740-AEA4289D5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99DFC-59FB-4B1A-A360-0A4B3C2C25CA}" type="slidenum">
              <a:rPr lang="zh-CN" altLang="en-US"/>
              <a:pPr/>
              <a:t>‹#›</a:t>
            </a:fld>
            <a:endParaRPr lang="zh-CN" altLang="en-US" sz="2900"/>
          </a:p>
        </p:txBody>
      </p:sp>
    </p:spTree>
    <p:extLst>
      <p:ext uri="{BB962C8B-B14F-4D97-AF65-F5344CB8AC3E}">
        <p14:creationId xmlns:p14="http://schemas.microsoft.com/office/powerpoint/2010/main" val="115899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01928" y="10738210"/>
            <a:ext cx="16457965" cy="17916949"/>
          </a:xfrm>
        </p:spPr>
        <p:txBody>
          <a:bodyPr anchor="b"/>
          <a:lstStyle>
            <a:lvl1pPr>
              <a:defRPr sz="939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01928" y="28824660"/>
            <a:ext cx="16457965" cy="9422100"/>
          </a:xfrm>
        </p:spPr>
        <p:txBody>
          <a:bodyPr/>
          <a:lstStyle>
            <a:lvl1pPr marL="0" indent="0">
              <a:buNone/>
              <a:defRPr sz="3755">
                <a:solidFill>
                  <a:schemeClr val="tx1">
                    <a:tint val="75000"/>
                  </a:schemeClr>
                </a:solidFill>
              </a:defRPr>
            </a:lvl1pPr>
            <a:lvl2pPr marL="715010" indent="0">
              <a:buNone/>
              <a:defRPr sz="3130">
                <a:solidFill>
                  <a:schemeClr val="tx1">
                    <a:tint val="75000"/>
                  </a:schemeClr>
                </a:solidFill>
              </a:defRPr>
            </a:lvl2pPr>
            <a:lvl3pPr marL="1431290" indent="0">
              <a:buNone/>
              <a:defRPr sz="2815">
                <a:solidFill>
                  <a:schemeClr val="tx1">
                    <a:tint val="75000"/>
                  </a:schemeClr>
                </a:solidFill>
              </a:defRPr>
            </a:lvl3pPr>
            <a:lvl4pPr marL="2146300" indent="0">
              <a:buNone/>
              <a:defRPr sz="2505">
                <a:solidFill>
                  <a:schemeClr val="tx1">
                    <a:tint val="75000"/>
                  </a:schemeClr>
                </a:solidFill>
              </a:defRPr>
            </a:lvl4pPr>
            <a:lvl5pPr marL="2861945" indent="0">
              <a:buNone/>
              <a:defRPr sz="2505">
                <a:solidFill>
                  <a:schemeClr val="tx1">
                    <a:tint val="75000"/>
                  </a:schemeClr>
                </a:solidFill>
              </a:defRPr>
            </a:lvl5pPr>
            <a:lvl6pPr marL="3578225" indent="0">
              <a:buNone/>
              <a:defRPr sz="2505">
                <a:solidFill>
                  <a:schemeClr val="tx1">
                    <a:tint val="75000"/>
                  </a:schemeClr>
                </a:solidFill>
              </a:defRPr>
            </a:lvl6pPr>
            <a:lvl7pPr marL="4293235" indent="0">
              <a:buNone/>
              <a:defRPr sz="2505">
                <a:solidFill>
                  <a:schemeClr val="tx1">
                    <a:tint val="75000"/>
                  </a:schemeClr>
                </a:solidFill>
              </a:defRPr>
            </a:lvl7pPr>
            <a:lvl8pPr marL="5008880" indent="0">
              <a:buNone/>
              <a:defRPr sz="2505">
                <a:solidFill>
                  <a:schemeClr val="tx1">
                    <a:tint val="75000"/>
                  </a:schemeClr>
                </a:solidFill>
              </a:defRPr>
            </a:lvl8pPr>
            <a:lvl9pPr marL="5724525" indent="0">
              <a:buNone/>
              <a:defRPr sz="25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1027">
            <a:extLst>
              <a:ext uri="{FF2B5EF4-FFF2-40B4-BE49-F238E27FC236}">
                <a16:creationId xmlns:a16="http://schemas.microsoft.com/office/drawing/2014/main" id="{25524483-8DF4-477C-829B-26677B1DFA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>
            <a:extLst>
              <a:ext uri="{FF2B5EF4-FFF2-40B4-BE49-F238E27FC236}">
                <a16:creationId xmlns:a16="http://schemas.microsoft.com/office/drawing/2014/main" id="{F6CDEBD0-14BE-4D0D-889E-DF778BE01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>
            <a:extLst>
              <a:ext uri="{FF2B5EF4-FFF2-40B4-BE49-F238E27FC236}">
                <a16:creationId xmlns:a16="http://schemas.microsoft.com/office/drawing/2014/main" id="{D65FB2A5-E6E4-4EC9-85B3-8BE842C3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967DF-4ADE-4B22-92D8-C5C641C7CE49}" type="slidenum">
              <a:rPr lang="zh-CN" altLang="en-US"/>
              <a:pPr/>
              <a:t>‹#›</a:t>
            </a:fld>
            <a:endParaRPr lang="zh-CN" altLang="en-US" sz="2900"/>
          </a:p>
        </p:txBody>
      </p:sp>
    </p:spTree>
    <p:extLst>
      <p:ext uri="{BB962C8B-B14F-4D97-AF65-F5344CB8AC3E}">
        <p14:creationId xmlns:p14="http://schemas.microsoft.com/office/powerpoint/2010/main" val="382850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54085" y="10050243"/>
            <a:ext cx="8415029" cy="284258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712584" y="10050243"/>
            <a:ext cx="8415029" cy="284258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1027">
            <a:extLst>
              <a:ext uri="{FF2B5EF4-FFF2-40B4-BE49-F238E27FC236}">
                <a16:creationId xmlns:a16="http://schemas.microsoft.com/office/drawing/2014/main" id="{310DF1DE-2C5A-4E2B-B9DD-A6426D6F4B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>
            <a:extLst>
              <a:ext uri="{FF2B5EF4-FFF2-40B4-BE49-F238E27FC236}">
                <a16:creationId xmlns:a16="http://schemas.microsoft.com/office/drawing/2014/main" id="{B8928A3C-BDA8-4FD3-842C-7BAF2CFF9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>
            <a:extLst>
              <a:ext uri="{FF2B5EF4-FFF2-40B4-BE49-F238E27FC236}">
                <a16:creationId xmlns:a16="http://schemas.microsoft.com/office/drawing/2014/main" id="{409231C3-0DC6-4FBE-95F6-EC829B7F1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2B218-113E-43CD-9534-DDC662FE5030}" type="slidenum">
              <a:rPr lang="zh-CN" altLang="en-US"/>
              <a:pPr/>
              <a:t>‹#›</a:t>
            </a:fld>
            <a:endParaRPr lang="zh-CN" altLang="en-US" sz="2900"/>
          </a:p>
        </p:txBody>
      </p:sp>
    </p:spTree>
    <p:extLst>
      <p:ext uri="{BB962C8B-B14F-4D97-AF65-F5344CB8AC3E}">
        <p14:creationId xmlns:p14="http://schemas.microsoft.com/office/powerpoint/2010/main" val="216049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4352" y="2293210"/>
            <a:ext cx="16457965" cy="8325354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57420" y="11169688"/>
            <a:ext cx="7627630" cy="5174676"/>
          </a:xfrm>
        </p:spPr>
        <p:txBody>
          <a:bodyPr anchor="ctr"/>
          <a:lstStyle>
            <a:lvl1pPr marL="0" indent="0">
              <a:buNone/>
              <a:defRPr sz="4385"/>
            </a:lvl1pPr>
            <a:lvl2pPr marL="715010" indent="0">
              <a:buNone/>
              <a:defRPr sz="3755"/>
            </a:lvl2pPr>
            <a:lvl3pPr marL="1431290" indent="0">
              <a:buNone/>
              <a:defRPr sz="3130"/>
            </a:lvl3pPr>
            <a:lvl4pPr marL="2146300" indent="0">
              <a:buNone/>
              <a:defRPr sz="2815"/>
            </a:lvl4pPr>
            <a:lvl5pPr marL="2861945" indent="0">
              <a:buNone/>
              <a:defRPr sz="2815"/>
            </a:lvl5pPr>
            <a:lvl6pPr marL="3578225" indent="0">
              <a:buNone/>
              <a:defRPr sz="2815"/>
            </a:lvl6pPr>
            <a:lvl7pPr marL="4293235" indent="0">
              <a:buNone/>
              <a:defRPr sz="2815"/>
            </a:lvl7pPr>
            <a:lvl8pPr marL="5008880" indent="0">
              <a:buNone/>
              <a:defRPr sz="2815"/>
            </a:lvl8pPr>
            <a:lvl9pPr marL="5724525" indent="0">
              <a:buNone/>
              <a:defRPr sz="2815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857420" y="16740225"/>
            <a:ext cx="7627630" cy="2213467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792733" y="11169688"/>
            <a:ext cx="7665196" cy="5174676"/>
          </a:xfrm>
        </p:spPr>
        <p:txBody>
          <a:bodyPr anchor="ctr"/>
          <a:lstStyle>
            <a:lvl1pPr marL="0" indent="0">
              <a:buNone/>
              <a:defRPr sz="4385"/>
            </a:lvl1pPr>
            <a:lvl2pPr marL="715010" indent="0">
              <a:buNone/>
              <a:defRPr sz="3755"/>
            </a:lvl2pPr>
            <a:lvl3pPr marL="1431290" indent="0">
              <a:buNone/>
              <a:defRPr sz="3130"/>
            </a:lvl3pPr>
            <a:lvl4pPr marL="2146300" indent="0">
              <a:buNone/>
              <a:defRPr sz="2815"/>
            </a:lvl4pPr>
            <a:lvl5pPr marL="2861945" indent="0">
              <a:buNone/>
              <a:defRPr sz="2815"/>
            </a:lvl5pPr>
            <a:lvl6pPr marL="3578225" indent="0">
              <a:buNone/>
              <a:defRPr sz="2815"/>
            </a:lvl6pPr>
            <a:lvl7pPr marL="4293235" indent="0">
              <a:buNone/>
              <a:defRPr sz="2815"/>
            </a:lvl7pPr>
            <a:lvl8pPr marL="5008880" indent="0">
              <a:buNone/>
              <a:defRPr sz="2815"/>
            </a:lvl8pPr>
            <a:lvl9pPr marL="5724525" indent="0">
              <a:buNone/>
              <a:defRPr sz="2815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792733" y="16740225"/>
            <a:ext cx="7665196" cy="2213467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1027">
            <a:extLst>
              <a:ext uri="{FF2B5EF4-FFF2-40B4-BE49-F238E27FC236}">
                <a16:creationId xmlns:a16="http://schemas.microsoft.com/office/drawing/2014/main" id="{5C4065DF-237B-456A-A009-A5AA7C14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>
            <a:extLst>
              <a:ext uri="{FF2B5EF4-FFF2-40B4-BE49-F238E27FC236}">
                <a16:creationId xmlns:a16="http://schemas.microsoft.com/office/drawing/2014/main" id="{F7F34BE7-8E34-4A0B-8355-EB0BAE87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>
            <a:extLst>
              <a:ext uri="{FF2B5EF4-FFF2-40B4-BE49-F238E27FC236}">
                <a16:creationId xmlns:a16="http://schemas.microsoft.com/office/drawing/2014/main" id="{6E3214F6-BED0-43B6-A624-1511812B3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E06E9F-AFB2-44B2-B606-D880142E8B90}" type="slidenum">
              <a:rPr lang="zh-CN" altLang="en-US"/>
              <a:pPr/>
              <a:t>‹#›</a:t>
            </a:fld>
            <a:endParaRPr lang="zh-CN" altLang="en-US" sz="2900"/>
          </a:p>
        </p:txBody>
      </p:sp>
    </p:spTree>
    <p:extLst>
      <p:ext uri="{BB962C8B-B14F-4D97-AF65-F5344CB8AC3E}">
        <p14:creationId xmlns:p14="http://schemas.microsoft.com/office/powerpoint/2010/main" val="39289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1027">
            <a:extLst>
              <a:ext uri="{FF2B5EF4-FFF2-40B4-BE49-F238E27FC236}">
                <a16:creationId xmlns:a16="http://schemas.microsoft.com/office/drawing/2014/main" id="{A90EDDCA-31B5-4318-93FA-3455E1E9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>
            <a:extLst>
              <a:ext uri="{FF2B5EF4-FFF2-40B4-BE49-F238E27FC236}">
                <a16:creationId xmlns:a16="http://schemas.microsoft.com/office/drawing/2014/main" id="{CB52060A-7A3F-4AF6-BF52-EBD617AB1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>
            <a:extLst>
              <a:ext uri="{FF2B5EF4-FFF2-40B4-BE49-F238E27FC236}">
                <a16:creationId xmlns:a16="http://schemas.microsoft.com/office/drawing/2014/main" id="{69D85818-0AE1-4434-B44E-FA2F5004F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88429-0D92-4C49-BB69-76C9FE166AAF}" type="slidenum">
              <a:rPr lang="zh-CN" altLang="en-US"/>
              <a:pPr/>
              <a:t>‹#›</a:t>
            </a:fld>
            <a:endParaRPr lang="zh-CN" altLang="en-US" sz="2900"/>
          </a:p>
        </p:txBody>
      </p:sp>
    </p:spTree>
    <p:extLst>
      <p:ext uri="{BB962C8B-B14F-4D97-AF65-F5344CB8AC3E}">
        <p14:creationId xmlns:p14="http://schemas.microsoft.com/office/powerpoint/2010/main" val="107466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>
            <a:extLst>
              <a:ext uri="{FF2B5EF4-FFF2-40B4-BE49-F238E27FC236}">
                <a16:creationId xmlns:a16="http://schemas.microsoft.com/office/drawing/2014/main" id="{84C03D51-6D72-47D3-8BAD-E760C784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>
            <a:extLst>
              <a:ext uri="{FF2B5EF4-FFF2-40B4-BE49-F238E27FC236}">
                <a16:creationId xmlns:a16="http://schemas.microsoft.com/office/drawing/2014/main" id="{400FA789-F831-4867-ADD2-1DAA011F1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>
            <a:extLst>
              <a:ext uri="{FF2B5EF4-FFF2-40B4-BE49-F238E27FC236}">
                <a16:creationId xmlns:a16="http://schemas.microsoft.com/office/drawing/2014/main" id="{CE7FC376-26BD-4AC2-83B3-CEEA489A0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C15A1-E32F-4BD2-AEA0-873DF03554C9}" type="slidenum">
              <a:rPr lang="zh-CN" altLang="en-US"/>
              <a:pPr/>
              <a:t>‹#›</a:t>
            </a:fld>
            <a:endParaRPr lang="zh-CN" altLang="en-US" sz="2900"/>
          </a:p>
        </p:txBody>
      </p:sp>
    </p:spTree>
    <p:extLst>
      <p:ext uri="{BB962C8B-B14F-4D97-AF65-F5344CB8AC3E}">
        <p14:creationId xmlns:p14="http://schemas.microsoft.com/office/powerpoint/2010/main" val="281101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4352" y="2871498"/>
            <a:ext cx="6154344" cy="10050243"/>
          </a:xfrm>
        </p:spPr>
        <p:txBody>
          <a:bodyPr anchor="b"/>
          <a:lstStyle>
            <a:lvl1pPr>
              <a:defRPr sz="5005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12207" y="6201638"/>
            <a:ext cx="9660109" cy="30609373"/>
          </a:xfrm>
        </p:spPr>
        <p:txBody>
          <a:bodyPr/>
          <a:lstStyle>
            <a:lvl1pPr>
              <a:defRPr sz="5005"/>
            </a:lvl1pPr>
            <a:lvl2pPr>
              <a:defRPr sz="4385"/>
            </a:lvl2pPr>
            <a:lvl3pPr>
              <a:defRPr sz="3755"/>
            </a:lvl3pPr>
            <a:lvl4pPr>
              <a:defRPr sz="3130"/>
            </a:lvl4pPr>
            <a:lvl5pPr>
              <a:defRPr sz="3130"/>
            </a:lvl5pPr>
            <a:lvl6pPr>
              <a:defRPr sz="3130"/>
            </a:lvl6pPr>
            <a:lvl7pPr>
              <a:defRPr sz="3130"/>
            </a:lvl7pPr>
            <a:lvl8pPr>
              <a:defRPr sz="3130"/>
            </a:lvl8pPr>
            <a:lvl9pPr>
              <a:defRPr sz="313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14352" y="12921741"/>
            <a:ext cx="6154344" cy="23939124"/>
          </a:xfrm>
        </p:spPr>
        <p:txBody>
          <a:bodyPr/>
          <a:lstStyle>
            <a:lvl1pPr marL="0" indent="0">
              <a:buNone/>
              <a:defRPr sz="2505"/>
            </a:lvl1pPr>
            <a:lvl2pPr marL="715010" indent="0">
              <a:buNone/>
              <a:defRPr sz="2190"/>
            </a:lvl2pPr>
            <a:lvl3pPr marL="1431290" indent="0">
              <a:buNone/>
              <a:defRPr sz="1875"/>
            </a:lvl3pPr>
            <a:lvl4pPr marL="2146300" indent="0">
              <a:buNone/>
              <a:defRPr sz="1560"/>
            </a:lvl4pPr>
            <a:lvl5pPr marL="2861945" indent="0">
              <a:buNone/>
              <a:defRPr sz="1560"/>
            </a:lvl5pPr>
            <a:lvl6pPr marL="3578225" indent="0">
              <a:buNone/>
              <a:defRPr sz="1560"/>
            </a:lvl6pPr>
            <a:lvl7pPr marL="4293235" indent="0">
              <a:buNone/>
              <a:defRPr sz="1560"/>
            </a:lvl7pPr>
            <a:lvl8pPr marL="5008880" indent="0">
              <a:buNone/>
              <a:defRPr sz="1560"/>
            </a:lvl8pPr>
            <a:lvl9pPr marL="5724525" indent="0">
              <a:buNone/>
              <a:defRPr sz="156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027">
            <a:extLst>
              <a:ext uri="{FF2B5EF4-FFF2-40B4-BE49-F238E27FC236}">
                <a16:creationId xmlns:a16="http://schemas.microsoft.com/office/drawing/2014/main" id="{65BC3CA6-A351-4295-82A8-E52EAB9A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>
            <a:extLst>
              <a:ext uri="{FF2B5EF4-FFF2-40B4-BE49-F238E27FC236}">
                <a16:creationId xmlns:a16="http://schemas.microsoft.com/office/drawing/2014/main" id="{B7E53DD3-BA7E-42DC-B18F-19652FCC5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>
            <a:extLst>
              <a:ext uri="{FF2B5EF4-FFF2-40B4-BE49-F238E27FC236}">
                <a16:creationId xmlns:a16="http://schemas.microsoft.com/office/drawing/2014/main" id="{4BCD3D12-25F7-42BD-8F8D-ACC0EA67A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BA486-C14E-469D-B136-19FD5AB060D4}" type="slidenum">
              <a:rPr lang="zh-CN" altLang="en-US"/>
              <a:pPr/>
              <a:t>‹#›</a:t>
            </a:fld>
            <a:endParaRPr lang="zh-CN" altLang="en-US" sz="2900"/>
          </a:p>
        </p:txBody>
      </p:sp>
    </p:spTree>
    <p:extLst>
      <p:ext uri="{BB962C8B-B14F-4D97-AF65-F5344CB8AC3E}">
        <p14:creationId xmlns:p14="http://schemas.microsoft.com/office/powerpoint/2010/main" val="264682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4352" y="2871498"/>
            <a:ext cx="6519188" cy="10050243"/>
          </a:xfrm>
        </p:spPr>
        <p:txBody>
          <a:bodyPr anchor="b"/>
          <a:lstStyle>
            <a:lvl1pPr>
              <a:defRPr sz="5005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112207" y="2871504"/>
            <a:ext cx="9660109" cy="33939512"/>
          </a:xfrm>
        </p:spPr>
        <p:txBody>
          <a:bodyPr/>
          <a:lstStyle>
            <a:lvl1pPr marL="0" indent="0">
              <a:buNone/>
              <a:defRPr sz="5005"/>
            </a:lvl1pPr>
            <a:lvl2pPr marL="715010" indent="0">
              <a:buNone/>
              <a:defRPr sz="4385"/>
            </a:lvl2pPr>
            <a:lvl3pPr marL="1431290" indent="0">
              <a:buNone/>
              <a:defRPr sz="3755"/>
            </a:lvl3pPr>
            <a:lvl4pPr marL="2146300" indent="0">
              <a:buNone/>
              <a:defRPr sz="3130"/>
            </a:lvl4pPr>
            <a:lvl5pPr marL="2861945" indent="0">
              <a:buNone/>
              <a:defRPr sz="3130"/>
            </a:lvl5pPr>
            <a:lvl6pPr marL="3578225" indent="0">
              <a:buNone/>
              <a:defRPr sz="3130"/>
            </a:lvl6pPr>
            <a:lvl7pPr marL="4293235" indent="0">
              <a:buNone/>
              <a:defRPr sz="3130"/>
            </a:lvl7pPr>
            <a:lvl8pPr marL="5008880" indent="0">
              <a:buNone/>
              <a:defRPr sz="3130"/>
            </a:lvl8pPr>
            <a:lvl9pPr marL="5724525" indent="0">
              <a:buNone/>
              <a:defRPr sz="313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14352" y="12921741"/>
            <a:ext cx="6519188" cy="23939124"/>
          </a:xfrm>
        </p:spPr>
        <p:txBody>
          <a:bodyPr/>
          <a:lstStyle>
            <a:lvl1pPr marL="0" indent="0">
              <a:buNone/>
              <a:defRPr sz="3130"/>
            </a:lvl1pPr>
            <a:lvl2pPr marL="715010" indent="0">
              <a:buNone/>
              <a:defRPr sz="2815"/>
            </a:lvl2pPr>
            <a:lvl3pPr marL="1431290" indent="0">
              <a:buNone/>
              <a:defRPr sz="2505"/>
            </a:lvl3pPr>
            <a:lvl4pPr marL="2146300" indent="0">
              <a:buNone/>
              <a:defRPr sz="2190"/>
            </a:lvl4pPr>
            <a:lvl5pPr marL="2861945" indent="0">
              <a:buNone/>
              <a:defRPr sz="2190"/>
            </a:lvl5pPr>
            <a:lvl6pPr marL="3578225" indent="0">
              <a:buNone/>
              <a:defRPr sz="2190"/>
            </a:lvl6pPr>
            <a:lvl7pPr marL="4293235" indent="0">
              <a:buNone/>
              <a:defRPr sz="2190"/>
            </a:lvl7pPr>
            <a:lvl8pPr marL="5008880" indent="0">
              <a:buNone/>
              <a:defRPr sz="2190"/>
            </a:lvl8pPr>
            <a:lvl9pPr marL="5724525" indent="0">
              <a:buNone/>
              <a:defRPr sz="219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027">
            <a:extLst>
              <a:ext uri="{FF2B5EF4-FFF2-40B4-BE49-F238E27FC236}">
                <a16:creationId xmlns:a16="http://schemas.microsoft.com/office/drawing/2014/main" id="{45F482F7-05D0-4C15-9F19-D3553244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>
            <a:extLst>
              <a:ext uri="{FF2B5EF4-FFF2-40B4-BE49-F238E27FC236}">
                <a16:creationId xmlns:a16="http://schemas.microsoft.com/office/drawing/2014/main" id="{2644C900-05BD-49BB-A87E-4EFE5C721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>
            <a:extLst>
              <a:ext uri="{FF2B5EF4-FFF2-40B4-BE49-F238E27FC236}">
                <a16:creationId xmlns:a16="http://schemas.microsoft.com/office/drawing/2014/main" id="{1C37630A-4F53-4616-956C-C49E0764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31870-3D34-42F9-B294-66B06258264C}" type="slidenum">
              <a:rPr lang="zh-CN" altLang="en-US"/>
              <a:pPr/>
              <a:t>‹#›</a:t>
            </a:fld>
            <a:endParaRPr lang="zh-CN" altLang="en-US" sz="2900"/>
          </a:p>
        </p:txBody>
      </p:sp>
    </p:spTree>
    <p:extLst>
      <p:ext uri="{BB962C8B-B14F-4D97-AF65-F5344CB8AC3E}">
        <p14:creationId xmlns:p14="http://schemas.microsoft.com/office/powerpoint/2010/main" val="129165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>
            <a:extLst>
              <a:ext uri="{FF2B5EF4-FFF2-40B4-BE49-F238E27FC236}">
                <a16:creationId xmlns:a16="http://schemas.microsoft.com/office/drawing/2014/main" id="{B0D05D5E-5B7B-4E45-8585-807F6E63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088" y="1725613"/>
            <a:ext cx="17173575" cy="71786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>
            <a:extLst>
              <a:ext uri="{FF2B5EF4-FFF2-40B4-BE49-F238E27FC236}">
                <a16:creationId xmlns:a16="http://schemas.microsoft.com/office/drawing/2014/main" id="{A1FAF0C6-250D-4751-85D3-E07982AA6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4088" y="10050463"/>
            <a:ext cx="17173575" cy="284257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>
            <a:extLst>
              <a:ext uri="{FF2B5EF4-FFF2-40B4-BE49-F238E27FC236}">
                <a16:creationId xmlns:a16="http://schemas.microsoft.com/office/drawing/2014/main" id="{1981DFF0-0E1C-497D-A268-56EB7823A1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4088" y="39223950"/>
            <a:ext cx="4451350" cy="2990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2920" noProof="1"/>
            </a:lvl1pPr>
          </a:lstStyle>
          <a:p>
            <a:endParaRPr lang="zh-CN" altLang="en-US"/>
          </a:p>
        </p:txBody>
      </p:sp>
      <p:sp>
        <p:nvSpPr>
          <p:cNvPr id="1029" name="页脚占位符 1028">
            <a:extLst>
              <a:ext uri="{FF2B5EF4-FFF2-40B4-BE49-F238E27FC236}">
                <a16:creationId xmlns:a16="http://schemas.microsoft.com/office/drawing/2014/main" id="{77ED3D2E-9DD7-4CCD-AB63-32F3A31A7A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19863" y="39223950"/>
            <a:ext cx="6042025" cy="2990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2920" noProof="1"/>
            </a:lvl1pPr>
          </a:lstStyle>
          <a:p>
            <a:endParaRPr lang="zh-CN" altLang="en-US"/>
          </a:p>
        </p:txBody>
      </p:sp>
      <p:sp>
        <p:nvSpPr>
          <p:cNvPr id="1030" name="灯片编号占位符 1029">
            <a:extLst>
              <a:ext uri="{FF2B5EF4-FFF2-40B4-BE49-F238E27FC236}">
                <a16:creationId xmlns:a16="http://schemas.microsoft.com/office/drawing/2014/main" id="{763B89E0-D2B9-4AD9-A7D6-237F53EB3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674725" y="39223950"/>
            <a:ext cx="4452938" cy="29908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4300"/>
            </a:lvl1pPr>
          </a:lstStyle>
          <a:p>
            <a:fld id="{FD7C3ABB-200F-412C-8FF4-D9D353596C98}" type="slidenum">
              <a:rPr lang="zh-CN" altLang="en-US"/>
              <a:pPr/>
              <a:t>‹#›</a:t>
            </a:fld>
            <a:endParaRPr lang="zh-CN" altLang="en-US" sz="2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908175" rtl="0" fontAlgn="base">
        <a:spcBef>
          <a:spcPct val="0"/>
        </a:spcBef>
        <a:spcAft>
          <a:spcPct val="0"/>
        </a:spcAft>
        <a:defRPr sz="9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908175" rtl="0" fontAlgn="base">
        <a:spcBef>
          <a:spcPct val="0"/>
        </a:spcBef>
        <a:spcAft>
          <a:spcPct val="0"/>
        </a:spcAft>
        <a:defRPr sz="91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1908175" rtl="0" fontAlgn="base">
        <a:spcBef>
          <a:spcPct val="0"/>
        </a:spcBef>
        <a:spcAft>
          <a:spcPct val="0"/>
        </a:spcAft>
        <a:defRPr sz="91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1908175" rtl="0" fontAlgn="base">
        <a:spcBef>
          <a:spcPct val="0"/>
        </a:spcBef>
        <a:spcAft>
          <a:spcPct val="0"/>
        </a:spcAft>
        <a:defRPr sz="91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1908175" rtl="0" fontAlgn="base">
        <a:spcBef>
          <a:spcPct val="0"/>
        </a:spcBef>
        <a:spcAft>
          <a:spcPct val="0"/>
        </a:spcAft>
        <a:defRPr sz="91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1908175" rtl="0" fontAlgn="base">
        <a:spcBef>
          <a:spcPct val="0"/>
        </a:spcBef>
        <a:spcAft>
          <a:spcPct val="0"/>
        </a:spcAft>
        <a:defRPr sz="91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1908175" rtl="0" fontAlgn="base">
        <a:spcBef>
          <a:spcPct val="0"/>
        </a:spcBef>
        <a:spcAft>
          <a:spcPct val="0"/>
        </a:spcAft>
        <a:defRPr sz="91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1908175" rtl="0" fontAlgn="base">
        <a:spcBef>
          <a:spcPct val="0"/>
        </a:spcBef>
        <a:spcAft>
          <a:spcPct val="0"/>
        </a:spcAft>
        <a:defRPr sz="91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1908175" rtl="0" fontAlgn="base">
        <a:spcBef>
          <a:spcPct val="0"/>
        </a:spcBef>
        <a:spcAft>
          <a:spcPct val="0"/>
        </a:spcAft>
        <a:defRPr sz="91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714375" indent="-714375" algn="l" defTabSz="1908175" rtl="0" fontAlgn="base">
        <a:spcBef>
          <a:spcPts val="200"/>
        </a:spcBef>
        <a:spcAft>
          <a:spcPct val="0"/>
        </a:spcAft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549400" lvl="1" indent="-595313" algn="l" defTabSz="1908175" rtl="0" fontAlgn="base">
        <a:spcBef>
          <a:spcPts val="200"/>
        </a:spcBef>
        <a:spcAft>
          <a:spcPct val="0"/>
        </a:spcAft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384425" lvl="2" indent="-476250" algn="l" defTabSz="1908175" rtl="0" fontAlgn="base">
        <a:spcBef>
          <a:spcPts val="200"/>
        </a:spcBef>
        <a:spcAft>
          <a:spcPct val="0"/>
        </a:spcAft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338513" lvl="3" indent="-476250" algn="l" defTabSz="1908175" rtl="0" fontAlgn="base">
        <a:spcBef>
          <a:spcPts val="200"/>
        </a:spcBef>
        <a:spcAft>
          <a:spcPct val="0"/>
        </a:spcAft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292600" lvl="4" indent="-476250" algn="l" defTabSz="1908175" rtl="0" fontAlgn="base">
        <a:spcBef>
          <a:spcPts val="200"/>
        </a:spcBef>
        <a:spcAft>
          <a:spcPct val="0"/>
        </a:spcAft>
        <a:buChar char="»"/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47005" lvl="5" indent="-476885" algn="l" defTabSz="1908175" eaLnBrk="1" fontAlgn="base" latinLnBrk="0" hangingPunct="1">
        <a:lnSpc>
          <a:spcPct val="100000"/>
        </a:lnSpc>
        <a:spcBef>
          <a:spcPts val="205"/>
        </a:spcBef>
        <a:spcAft>
          <a:spcPct val="0"/>
        </a:spcAft>
        <a:buChar char="»"/>
        <a:defRPr sz="417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201410" lvl="6" indent="-476885" algn="l" defTabSz="1908175" eaLnBrk="1" fontAlgn="base" latinLnBrk="0" hangingPunct="1">
        <a:lnSpc>
          <a:spcPct val="100000"/>
        </a:lnSpc>
        <a:spcBef>
          <a:spcPts val="205"/>
        </a:spcBef>
        <a:spcAft>
          <a:spcPct val="0"/>
        </a:spcAft>
        <a:buChar char="»"/>
        <a:defRPr sz="417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155815" lvl="7" indent="-476885" algn="l" defTabSz="1908175" eaLnBrk="1" fontAlgn="base" latinLnBrk="0" hangingPunct="1">
        <a:lnSpc>
          <a:spcPct val="100000"/>
        </a:lnSpc>
        <a:spcBef>
          <a:spcPts val="205"/>
        </a:spcBef>
        <a:spcAft>
          <a:spcPct val="0"/>
        </a:spcAft>
        <a:buChar char="»"/>
        <a:defRPr sz="417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8109585" lvl="8" indent="-476885" algn="l" defTabSz="1908175" eaLnBrk="1" fontAlgn="base" latinLnBrk="0" hangingPunct="1">
        <a:lnSpc>
          <a:spcPct val="100000"/>
        </a:lnSpc>
        <a:spcBef>
          <a:spcPts val="205"/>
        </a:spcBef>
        <a:spcAft>
          <a:spcPct val="0"/>
        </a:spcAft>
        <a:buChar char="»"/>
        <a:defRPr sz="417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19081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7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54405" lvl="1" indent="0" algn="l" defTabSz="6096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1908175" lvl="2" indent="0" algn="l" defTabSz="6096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2861945" lvl="3" indent="0" algn="l" defTabSz="6096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3815715" lvl="4" indent="0" algn="l" defTabSz="6096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4770120" lvl="5" indent="0" algn="l" defTabSz="6096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5724525" lvl="6" indent="0" algn="l" defTabSz="6096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6678295" lvl="7" indent="0" algn="l" defTabSz="6096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7632700" lvl="8" indent="0" algn="l" defTabSz="6096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F035AB0E-DAE0-4166-8BC3-D1544D567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009" y="766445"/>
            <a:ext cx="9745663" cy="24243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7BE6F06034916D419DEEB22357B9B550" ma:contentTypeVersion="10" ma:contentTypeDescription="新建文档。" ma:contentTypeScope="" ma:versionID="1ebd79a34b742df3f733dff8a92365a1">
  <xsd:schema xmlns:xsd="http://www.w3.org/2001/XMLSchema" xmlns:xs="http://www.w3.org/2001/XMLSchema" xmlns:p="http://schemas.microsoft.com/office/2006/metadata/properties" xmlns:ns2="c28b6d3a-6116-427e-b288-bc9b8b04fed9" xmlns:ns3="7a924667-ad1d-4c03-8f53-0d3f86423699" targetNamespace="http://schemas.microsoft.com/office/2006/metadata/properties" ma:root="true" ma:fieldsID="2fc419cb7d7568a7358746e7bd64ded5" ns2:_="" ns3:_="">
    <xsd:import namespace="c28b6d3a-6116-427e-b288-bc9b8b04fed9"/>
    <xsd:import namespace="7a924667-ad1d-4c03-8f53-0d3f864236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8b6d3a-6116-427e-b288-bc9b8b04fe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24667-ad1d-4c03-8f53-0d3f8642369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享对象详细信息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7C689C-87AD-4A4E-8AA6-8E20FDED1FC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F9F1C3-1922-4A09-B778-ECFEFC7801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8BFEC9-E036-4FA6-BF17-CB61CC5135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8b6d3a-6116-427e-b288-bc9b8b04fed9"/>
    <ds:schemaRef ds:uri="7a924667-ad1d-4c03-8f53-0d3f864236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自定义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宋体</vt:lpstr>
      <vt:lpstr>Arial</vt:lpstr>
      <vt:lpstr>默认设计模板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Xiaolei Sun</cp:lastModifiedBy>
  <cp:revision>6</cp:revision>
  <dcterms:created xsi:type="dcterms:W3CDTF">2021-11-18T07:28:19Z</dcterms:created>
  <dcterms:modified xsi:type="dcterms:W3CDTF">2022-11-25T03:42:51Z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05DFD3275DCB4D049CA498CC7BD14293</vt:lpwstr>
  </property>
  <property fmtid="{D5CDD505-2E9C-101B-9397-08002B2CF9AE}" pid="4" name="ContentTypeId">
    <vt:lpwstr>0x0101007BE6F06034916D419DEEB22357B9B550</vt:lpwstr>
  </property>
</Properties>
</file>